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,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, and humm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,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,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Relationship Id="rId3" Type="http://schemas.openxmlformats.org/officeDocument/2006/relationships/image" Target="../media/image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Autores - Fecha"/>
          <p:cNvSpPr txBox="1"/>
          <p:nvPr>
            <p:ph type="body" idx="21"/>
          </p:nvPr>
        </p:nvSpPr>
        <p:spPr>
          <a:xfrm>
            <a:off x="1206499" y="10513662"/>
            <a:ext cx="21971002" cy="63697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Autores - Fecha</a:t>
            </a:r>
          </a:p>
        </p:txBody>
      </p:sp>
      <p:sp>
        <p:nvSpPr>
          <p:cNvPr id="152" name="Nombre Presentación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Nombre Presentación</a:t>
            </a:r>
          </a:p>
        </p:txBody>
      </p:sp>
      <p:sp>
        <p:nvSpPr>
          <p:cNvPr id="153" name="Subtítulo Presentación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Subtítulo Presentación</a:t>
            </a:r>
          </a:p>
        </p:txBody>
      </p:sp>
      <p:pic>
        <p:nvPicPr>
          <p:cNvPr id="154" name="Screen Shot 2021-11-09 at 11.21.24 AM.png" descr="Screen Shot 2021-11-09 at 11.21.24 AM.png"/>
          <p:cNvPicPr>
            <a:picLocks noChangeAspect="1"/>
          </p:cNvPicPr>
          <p:nvPr/>
        </p:nvPicPr>
        <p:blipFill>
          <a:blip r:embed="rId2">
            <a:extLst/>
          </a:blip>
          <a:srcRect l="0" t="0" r="544" b="0"/>
          <a:stretch>
            <a:fillRect/>
          </a:stretch>
        </p:blipFill>
        <p:spPr>
          <a:xfrm>
            <a:off x="2485231" y="11807891"/>
            <a:ext cx="19413585" cy="1930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Agend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Agenda</a:t>
            </a:r>
          </a:p>
        </p:txBody>
      </p:sp>
      <p:sp>
        <p:nvSpPr>
          <p:cNvPr id="157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8" name="Introducción (Problema, Objetivos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Introducción (Problema, Objetivos)</a:t>
            </a:r>
          </a:p>
          <a:p>
            <a:pPr/>
            <a:r>
              <a:t>Propuesta Tecnológica</a:t>
            </a:r>
          </a:p>
          <a:p>
            <a:pPr/>
            <a:r>
              <a:t>Metodología (Pregunta, Diseño, Participantes)</a:t>
            </a:r>
          </a:p>
          <a:p>
            <a:pPr/>
            <a:r>
              <a:t>Avances (Propuesta Tecnológica, Implementación)</a:t>
            </a:r>
          </a:p>
          <a:p>
            <a:pPr/>
            <a:r>
              <a:t>Conclusiones</a:t>
            </a:r>
          </a:p>
        </p:txBody>
      </p:sp>
      <p:pic>
        <p:nvPicPr>
          <p:cNvPr id="159" name="Screen Shot 2021-11-09 at 11.21.24 AM.png" descr="Screen Shot 2021-11-09 at 11.21.24 AM.png"/>
          <p:cNvPicPr>
            <a:picLocks noChangeAspect="1"/>
          </p:cNvPicPr>
          <p:nvPr/>
        </p:nvPicPr>
        <p:blipFill>
          <a:blip r:embed="rId2">
            <a:extLst/>
          </a:blip>
          <a:srcRect l="0" t="0" r="544" b="0"/>
          <a:stretch>
            <a:fillRect/>
          </a:stretch>
        </p:blipFill>
        <p:spPr>
          <a:xfrm>
            <a:off x="2485231" y="11807890"/>
            <a:ext cx="19413585" cy="1930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Introducció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Introducción</a:t>
            </a:r>
          </a:p>
        </p:txBody>
      </p:sp>
      <p:sp>
        <p:nvSpPr>
          <p:cNvPr id="16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6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7767" y="3628102"/>
            <a:ext cx="14568466" cy="7395247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Imagen de: https://www.imocha.io/guides/cognitive-ability-assessment/cognitive-assessment-framework"/>
          <p:cNvSpPr txBox="1"/>
          <p:nvPr/>
        </p:nvSpPr>
        <p:spPr>
          <a:xfrm>
            <a:off x="7659528" y="11343710"/>
            <a:ext cx="9064944" cy="312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/>
            </a:lvl1pPr>
          </a:lstStyle>
          <a:p>
            <a:pPr/>
            <a:r>
              <a:t>Imagen de: https://www.imocha.io/guides/cognitive-ability-assessment/cognitive-assessment-framework</a:t>
            </a:r>
          </a:p>
        </p:txBody>
      </p:sp>
      <p:pic>
        <p:nvPicPr>
          <p:cNvPr id="165" name="Screen Shot 2021-11-09 at 11.21.24 AM.png" descr="Screen Shot 2021-11-09 at 11.21.24 AM.png"/>
          <p:cNvPicPr>
            <a:picLocks noChangeAspect="1"/>
          </p:cNvPicPr>
          <p:nvPr/>
        </p:nvPicPr>
        <p:blipFill>
          <a:blip r:embed="rId3">
            <a:extLst/>
          </a:blip>
          <a:srcRect l="0" t="0" r="544" b="0"/>
          <a:stretch>
            <a:fillRect/>
          </a:stretch>
        </p:blipFill>
        <p:spPr>
          <a:xfrm>
            <a:off x="2485231" y="11807890"/>
            <a:ext cx="19413585" cy="1930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ropuesta Tecnológic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Propuesta Tecnológica</a:t>
            </a:r>
          </a:p>
        </p:txBody>
      </p:sp>
      <p:sp>
        <p:nvSpPr>
          <p:cNvPr id="168" name="AVA, EVA, OVA, Robot, ATE, etc.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AVA, EVA, OVA, Robot, ATE, etc.</a:t>
            </a:r>
          </a:p>
        </p:txBody>
      </p:sp>
      <p:pic>
        <p:nvPicPr>
          <p:cNvPr id="16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7767" y="3628102"/>
            <a:ext cx="14568466" cy="7395247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Imagen de: https://www.imocha.io/guides/cognitive-ability-assessment/cognitive-assessment-framework"/>
          <p:cNvSpPr txBox="1"/>
          <p:nvPr/>
        </p:nvSpPr>
        <p:spPr>
          <a:xfrm>
            <a:off x="7659528" y="11343710"/>
            <a:ext cx="9064944" cy="312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/>
            </a:lvl1pPr>
          </a:lstStyle>
          <a:p>
            <a:pPr/>
            <a:r>
              <a:t>Imagen de: https://www.imocha.io/guides/cognitive-ability-assessment/cognitive-assessment-framework</a:t>
            </a:r>
          </a:p>
        </p:txBody>
      </p:sp>
      <p:pic>
        <p:nvPicPr>
          <p:cNvPr id="171" name="Screen Shot 2021-11-09 at 11.21.24 AM.png" descr="Screen Shot 2021-11-09 at 11.21.24 AM.png"/>
          <p:cNvPicPr>
            <a:picLocks noChangeAspect="1"/>
          </p:cNvPicPr>
          <p:nvPr/>
        </p:nvPicPr>
        <p:blipFill>
          <a:blip r:embed="rId3">
            <a:extLst/>
          </a:blip>
          <a:srcRect l="0" t="0" r="544" b="0"/>
          <a:stretch>
            <a:fillRect/>
          </a:stretch>
        </p:blipFill>
        <p:spPr>
          <a:xfrm>
            <a:off x="2485231" y="11807890"/>
            <a:ext cx="19413585" cy="1930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Metodologí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Metodología</a:t>
            </a:r>
          </a:p>
        </p:txBody>
      </p:sp>
      <p:sp>
        <p:nvSpPr>
          <p:cNvPr id="174" name="Enfoque, Diseño, Alcance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Enfoque, Diseño, Alcance</a:t>
            </a:r>
          </a:p>
        </p:txBody>
      </p:sp>
      <p:pic>
        <p:nvPicPr>
          <p:cNvPr id="17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7767" y="3628102"/>
            <a:ext cx="14568466" cy="7395247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Imagen de: https://www.imocha.io/guides/cognitive-ability-assessment/cognitive-assessment-framework"/>
          <p:cNvSpPr txBox="1"/>
          <p:nvPr/>
        </p:nvSpPr>
        <p:spPr>
          <a:xfrm>
            <a:off x="7659528" y="11343710"/>
            <a:ext cx="9064944" cy="312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/>
            </a:lvl1pPr>
          </a:lstStyle>
          <a:p>
            <a:pPr/>
            <a:r>
              <a:t>Imagen de: https://www.imocha.io/guides/cognitive-ability-assessment/cognitive-assessment-framework</a:t>
            </a:r>
          </a:p>
        </p:txBody>
      </p:sp>
      <p:pic>
        <p:nvPicPr>
          <p:cNvPr id="177" name="Screen Shot 2021-11-09 at 11.21.24 AM.png" descr="Screen Shot 2021-11-09 at 11.21.24 AM.png"/>
          <p:cNvPicPr>
            <a:picLocks noChangeAspect="1"/>
          </p:cNvPicPr>
          <p:nvPr/>
        </p:nvPicPr>
        <p:blipFill>
          <a:blip r:embed="rId3">
            <a:extLst/>
          </a:blip>
          <a:srcRect l="0" t="0" r="544" b="0"/>
          <a:stretch>
            <a:fillRect/>
          </a:stretch>
        </p:blipFill>
        <p:spPr>
          <a:xfrm>
            <a:off x="2485231" y="11807890"/>
            <a:ext cx="19413585" cy="1930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Avan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Avances</a:t>
            </a:r>
          </a:p>
        </p:txBody>
      </p:sp>
      <p:sp>
        <p:nvSpPr>
          <p:cNvPr id="180" name="Propuesta Tecnológica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Propuesta Tecnológica</a:t>
            </a:r>
          </a:p>
        </p:txBody>
      </p:sp>
      <p:pic>
        <p:nvPicPr>
          <p:cNvPr id="18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7767" y="3628102"/>
            <a:ext cx="14568466" cy="7395247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Imagen de: https://www.imocha.io/guides/cognitive-ability-assessment/cognitive-assessment-framework"/>
          <p:cNvSpPr txBox="1"/>
          <p:nvPr/>
        </p:nvSpPr>
        <p:spPr>
          <a:xfrm>
            <a:off x="7659528" y="11343710"/>
            <a:ext cx="9064944" cy="312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/>
            </a:lvl1pPr>
          </a:lstStyle>
          <a:p>
            <a:pPr/>
            <a:r>
              <a:t>Imagen de: https://www.imocha.io/guides/cognitive-ability-assessment/cognitive-assessment-framework</a:t>
            </a:r>
          </a:p>
        </p:txBody>
      </p:sp>
      <p:pic>
        <p:nvPicPr>
          <p:cNvPr id="183" name="Screen Shot 2021-11-09 at 11.21.24 AM.png" descr="Screen Shot 2021-11-09 at 11.21.24 AM.png"/>
          <p:cNvPicPr>
            <a:picLocks noChangeAspect="1"/>
          </p:cNvPicPr>
          <p:nvPr/>
        </p:nvPicPr>
        <p:blipFill>
          <a:blip r:embed="rId3">
            <a:extLst/>
          </a:blip>
          <a:srcRect l="0" t="0" r="544" b="0"/>
          <a:stretch>
            <a:fillRect/>
          </a:stretch>
        </p:blipFill>
        <p:spPr>
          <a:xfrm>
            <a:off x="2485231" y="11807890"/>
            <a:ext cx="19413585" cy="1930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Avan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Avances</a:t>
            </a:r>
          </a:p>
        </p:txBody>
      </p:sp>
      <p:sp>
        <p:nvSpPr>
          <p:cNvPr id="186" name="Implementación con Población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Implementación con Población</a:t>
            </a:r>
          </a:p>
        </p:txBody>
      </p:sp>
      <p:pic>
        <p:nvPicPr>
          <p:cNvPr id="18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7767" y="3628102"/>
            <a:ext cx="14568466" cy="7395247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Imagen de: https://www.imocha.io/guides/cognitive-ability-assessment/cognitive-assessment-framework"/>
          <p:cNvSpPr txBox="1"/>
          <p:nvPr/>
        </p:nvSpPr>
        <p:spPr>
          <a:xfrm>
            <a:off x="7659528" y="11343710"/>
            <a:ext cx="9064944" cy="312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/>
            </a:lvl1pPr>
          </a:lstStyle>
          <a:p>
            <a:pPr/>
            <a:r>
              <a:t>Imagen de: https://www.imocha.io/guides/cognitive-ability-assessment/cognitive-assessment-framework</a:t>
            </a:r>
          </a:p>
        </p:txBody>
      </p:sp>
      <p:pic>
        <p:nvPicPr>
          <p:cNvPr id="189" name="Screen Shot 2021-11-09 at 11.21.24 AM.png" descr="Screen Shot 2021-11-09 at 11.21.24 AM.png"/>
          <p:cNvPicPr>
            <a:picLocks noChangeAspect="1"/>
          </p:cNvPicPr>
          <p:nvPr/>
        </p:nvPicPr>
        <p:blipFill>
          <a:blip r:embed="rId3">
            <a:extLst/>
          </a:blip>
          <a:srcRect l="0" t="0" r="544" b="0"/>
          <a:stretch>
            <a:fillRect/>
          </a:stretch>
        </p:blipFill>
        <p:spPr>
          <a:xfrm>
            <a:off x="2485231" y="11807890"/>
            <a:ext cx="19413585" cy="1930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onclusion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Conclusiones</a:t>
            </a:r>
          </a:p>
        </p:txBody>
      </p:sp>
      <p:pic>
        <p:nvPicPr>
          <p:cNvPr id="19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7767" y="3628102"/>
            <a:ext cx="14568466" cy="7395247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Imagen de: https://www.imocha.io/guides/cognitive-ability-assessment/cognitive-assessment-framework"/>
          <p:cNvSpPr txBox="1"/>
          <p:nvPr/>
        </p:nvSpPr>
        <p:spPr>
          <a:xfrm>
            <a:off x="7659528" y="11343710"/>
            <a:ext cx="9064944" cy="312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/>
            </a:lvl1pPr>
          </a:lstStyle>
          <a:p>
            <a:pPr/>
            <a:r>
              <a:t>Imagen de: https://www.imocha.io/guides/cognitive-ability-assessment/cognitive-assessment-framework</a:t>
            </a:r>
          </a:p>
        </p:txBody>
      </p:sp>
      <p:pic>
        <p:nvPicPr>
          <p:cNvPr id="194" name="Screen Shot 2021-11-09 at 11.21.24 AM.png" descr="Screen Shot 2021-11-09 at 11.21.24 AM.png"/>
          <p:cNvPicPr>
            <a:picLocks noChangeAspect="1"/>
          </p:cNvPicPr>
          <p:nvPr/>
        </p:nvPicPr>
        <p:blipFill>
          <a:blip r:embed="rId3">
            <a:extLst/>
          </a:blip>
          <a:srcRect l="0" t="0" r="544" b="0"/>
          <a:stretch>
            <a:fillRect/>
          </a:stretch>
        </p:blipFill>
        <p:spPr>
          <a:xfrm>
            <a:off x="2485231" y="11807890"/>
            <a:ext cx="19413585" cy="1930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Nombre Presentación"/>
          <p:cNvSpPr txBox="1"/>
          <p:nvPr>
            <p:ph type="title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/>
          <a:p>
            <a:pPr/>
            <a:r>
              <a:t>Nombre Presentación</a:t>
            </a:r>
          </a:p>
        </p:txBody>
      </p:sp>
      <p:sp>
        <p:nvSpPr>
          <p:cNvPr id="197" name="Subtítulo Presentación"/>
          <p:cNvSpPr txBox="1"/>
          <p:nvPr>
            <p:ph type="body" sz="quarter" idx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/>
          <a:p>
            <a:pPr/>
            <a:r>
              <a:t>Subtítulo Presentación</a:t>
            </a:r>
          </a:p>
        </p:txBody>
      </p:sp>
      <p:sp>
        <p:nvSpPr>
          <p:cNvPr id="198" name="Gracias..!"/>
          <p:cNvSpPr txBox="1"/>
          <p:nvPr/>
        </p:nvSpPr>
        <p:spPr>
          <a:xfrm>
            <a:off x="7827009" y="8609522"/>
            <a:ext cx="8729981" cy="2457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0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pPr/>
            <a:r>
              <a:t>Gracias..!</a:t>
            </a:r>
          </a:p>
        </p:txBody>
      </p:sp>
      <p:pic>
        <p:nvPicPr>
          <p:cNvPr id="199" name="Screen Shot 2021-11-09 at 11.21.24 AM.png" descr="Screen Shot 2021-11-09 at 11.21.24 AM.png"/>
          <p:cNvPicPr>
            <a:picLocks noChangeAspect="1"/>
          </p:cNvPicPr>
          <p:nvPr/>
        </p:nvPicPr>
        <p:blipFill>
          <a:blip r:embed="rId2">
            <a:extLst/>
          </a:blip>
          <a:srcRect l="0" t="0" r="544" b="0"/>
          <a:stretch>
            <a:fillRect/>
          </a:stretch>
        </p:blipFill>
        <p:spPr>
          <a:xfrm>
            <a:off x="2485231" y="2536890"/>
            <a:ext cx="19413585" cy="1930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